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9" r:id="rId16"/>
    <p:sldId id="300" r:id="rId17"/>
    <p:sldId id="301" r:id="rId18"/>
    <p:sldId id="302" r:id="rId19"/>
    <p:sldId id="270" r:id="rId20"/>
    <p:sldId id="271" r:id="rId21"/>
    <p:sldId id="272" r:id="rId22"/>
    <p:sldId id="303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304" r:id="rId3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61E4A-58C3-4822-805D-FFDF2E64BF7B}" type="datetimeFigureOut">
              <a:rPr lang="es-MX" smtClean="0"/>
              <a:pPr/>
              <a:t>15/01/2014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BBDE0-73F9-4D07-A36B-2BC1BE65646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2276475" cy="2009776"/>
          </a:xfrm>
          <a:prstGeom prst="rect">
            <a:avLst/>
          </a:prstGeom>
          <a:noFill/>
        </p:spPr>
      </p:pic>
      <p:pic>
        <p:nvPicPr>
          <p:cNvPr id="1027" name="Picture 3" descr="C:\Users\Usuario\Downloads\lab view 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500042"/>
            <a:ext cx="4134228" cy="5690643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214282" y="2500306"/>
            <a:ext cx="2286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PIFI 2012</a:t>
            </a:r>
            <a:endParaRPr lang="es-MX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7170" name="Picture 2" descr="D:\DSC08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566116" y="1005728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8194" name="Picture 2" descr="D:\DSC08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57488" y="1214422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9218" name="Picture 2" descr="D:\DSC08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643174" y="1571612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10242" name="Picture 2" descr="D:\DSC08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57488" y="1214422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11266" name="Picture 2" descr="D:\DSC08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64579" y="1407397"/>
            <a:ext cx="5772296" cy="43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12290" name="Picture 2" descr="D:\DSC08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928926" y="1428736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13314" name="Picture 2" descr="D:\DSC08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500430" y="2214554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14338" name="Picture 2" descr="D:\DSC08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428736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15362" name="Picture 2" descr="D:\DSC08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066182" y="1291480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16386" name="Picture 2" descr="D:\DSC08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000364" y="1357298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2276475" cy="2009776"/>
          </a:xfrm>
          <a:prstGeom prst="rect">
            <a:avLst/>
          </a:prstGeom>
          <a:noFill/>
        </p:spPr>
      </p:pic>
      <p:pic>
        <p:nvPicPr>
          <p:cNvPr id="4098" name="Picture 2" descr="C:\Users\Usuario\Downloads\lab view 3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57166"/>
            <a:ext cx="4214842" cy="580160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14282" y="2500306"/>
            <a:ext cx="2286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PIFI 2012</a:t>
            </a:r>
            <a:endParaRPr lang="es-MX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17410" name="Picture 2" descr="D:\DSC08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708992" y="934290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18434" name="Picture 2" descr="D:\DSC08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066182" y="1362918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31746" name="Picture 2" descr="D:\DSC08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923306" y="934290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19458" name="Picture 2" descr="D:\DSC08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51868" y="1005728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0482" name="Picture 2" descr="D:\DSC08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066182" y="1148604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1507" name="Picture 3" descr="D:\DSC08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428860" y="1571612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2530" name="Picture 2" descr="D:\DSC08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928926" y="1500174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3554" name="Picture 2" descr="D:\DSC08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500298" y="857232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4579" name="Picture 3" descr="D:\DSC08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57488" y="1142984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5602" name="Picture 2" descr="D:\DSC08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714612" y="857232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2276475" cy="2009776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214282" y="2500306"/>
            <a:ext cx="2286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PIFI 2012</a:t>
            </a:r>
            <a:endParaRPr lang="es-MX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2" descr="D:\DSC08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143116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6626" name="Picture 2" descr="D:\DSC08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527625" y="1538383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7650" name="Picture 2" descr="D:\DSC08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708992" y="1005728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8674" name="Picture 2" descr="D:\DSC08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329058" y="152867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9698" name="Picture 2" descr="D:\DSC08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214422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" name="Picture 2" descr="E:\EQUIPO DE VIDEOCONFERENCIA\VIDEO CONFERENCIA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643050"/>
            <a:ext cx="5286380" cy="3964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050" name="Picture 2" descr="D:\DSC08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143116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2051" name="Picture 3" descr="D:\DSC08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643050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3074" name="Picture 2" descr="D:\DSC08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714488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4098" name="Picture 2" descr="D:\DSC08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423240" y="1291480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5122" name="Picture 2" descr="D:\DSC08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428860" y="1000108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QMHCnEWdPPb3hrQA6USn9YzBek1IvZ-UQdu9m9LhYLb1AlGql8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6475" cy="2009776"/>
          </a:xfrm>
          <a:prstGeom prst="rect">
            <a:avLst/>
          </a:prstGeom>
          <a:noFill/>
        </p:spPr>
      </p:pic>
      <p:pic>
        <p:nvPicPr>
          <p:cNvPr id="6146" name="Picture 2" descr="D:\DSC08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571612"/>
            <a:ext cx="5760000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6</Words>
  <Application>Microsoft Office PowerPoint</Application>
  <PresentationFormat>Presentación en pantalla (4:3)</PresentationFormat>
  <Paragraphs>3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5</cp:revision>
  <dcterms:created xsi:type="dcterms:W3CDTF">2013-12-10T19:04:26Z</dcterms:created>
  <dcterms:modified xsi:type="dcterms:W3CDTF">2014-01-15T19:38:48Z</dcterms:modified>
</cp:coreProperties>
</file>